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1650" y="-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9C85B-3892-4120-AA72-4708F43B469F}" type="datetimeFigureOut">
              <a:rPr lang="en-US" smtClean="0"/>
              <a:pPr/>
              <a:t>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0FED2-2B9E-4E8D-B2F5-CCA445FFB8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CAPITOLUL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Aplicatia</a:t>
            </a:r>
            <a:r>
              <a:rPr lang="en-US" dirty="0" smtClean="0"/>
              <a:t> SANACO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Creare</a:t>
            </a:r>
            <a:r>
              <a:rPr lang="en-US" dirty="0" smtClean="0"/>
              <a:t> cont tutor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95400"/>
            <a:ext cx="60007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Nume</a:t>
            </a:r>
            <a:r>
              <a:rPr lang="en-US" dirty="0" smtClean="0"/>
              <a:t> cont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905000"/>
            <a:ext cx="4572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Creare</a:t>
            </a:r>
            <a:r>
              <a:rPr lang="en-US" dirty="0" smtClean="0"/>
              <a:t> </a:t>
            </a:r>
            <a:r>
              <a:rPr lang="en-US" dirty="0" err="1" smtClean="0"/>
              <a:t>clasa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057400"/>
            <a:ext cx="4191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Nume</a:t>
            </a:r>
            <a:r>
              <a:rPr lang="en-US" dirty="0" smtClean="0"/>
              <a:t> </a:t>
            </a:r>
            <a:r>
              <a:rPr lang="en-US" dirty="0" err="1" smtClean="0"/>
              <a:t>clasa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524000"/>
            <a:ext cx="5715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Alegere</a:t>
            </a:r>
            <a:r>
              <a:rPr lang="en-US" dirty="0" smtClean="0"/>
              <a:t> </a:t>
            </a:r>
            <a:r>
              <a:rPr lang="en-US" dirty="0" err="1"/>
              <a:t>a</a:t>
            </a:r>
            <a:r>
              <a:rPr lang="en-US" dirty="0" err="1" smtClean="0"/>
              <a:t>ctivitate</a:t>
            </a:r>
            <a:r>
              <a:rPr lang="en-US" dirty="0" smtClean="0"/>
              <a:t> – </a:t>
            </a:r>
            <a:r>
              <a:rPr lang="en-US" dirty="0" err="1" smtClean="0"/>
              <a:t>Alegere</a:t>
            </a:r>
            <a:r>
              <a:rPr lang="en-US" dirty="0" smtClean="0"/>
              <a:t> </a:t>
            </a:r>
            <a:r>
              <a:rPr lang="en-US" dirty="0" err="1" smtClean="0"/>
              <a:t>fisier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600200"/>
            <a:ext cx="4953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Transmitere</a:t>
            </a:r>
            <a:r>
              <a:rPr lang="en-US" dirty="0" smtClean="0"/>
              <a:t> </a:t>
            </a:r>
            <a:r>
              <a:rPr lang="en-US" dirty="0" err="1" smtClean="0"/>
              <a:t>fisier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24000"/>
            <a:ext cx="6019800" cy="481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Primire</a:t>
            </a:r>
            <a:r>
              <a:rPr lang="en-US" dirty="0" smtClean="0"/>
              <a:t> </a:t>
            </a:r>
            <a:r>
              <a:rPr lang="en-US" dirty="0" err="1" smtClean="0"/>
              <a:t>fisier</a:t>
            </a:r>
            <a:r>
              <a:rPr lang="en-US" dirty="0" smtClean="0"/>
              <a:t> student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47800"/>
            <a:ext cx="55245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Iesire</a:t>
            </a:r>
            <a:r>
              <a:rPr lang="en-US" dirty="0" smtClean="0"/>
              <a:t> din cont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524000"/>
            <a:ext cx="5181600" cy="414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26</Words>
  <Application>Microsoft Office PowerPoint</Application>
  <PresentationFormat>Expunere pe ecran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0" baseType="lpstr">
      <vt:lpstr>Office Theme</vt:lpstr>
      <vt:lpstr>CAPITOLUL 2</vt:lpstr>
      <vt:lpstr>Creare cont tutor</vt:lpstr>
      <vt:lpstr>Nume cont</vt:lpstr>
      <vt:lpstr>Creare clasa</vt:lpstr>
      <vt:lpstr>Nume clasa</vt:lpstr>
      <vt:lpstr>Alegere activitate – Alegere fisier</vt:lpstr>
      <vt:lpstr>Transmitere fisier</vt:lpstr>
      <vt:lpstr>Primire fisier student</vt:lpstr>
      <vt:lpstr>Iesire din cont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CAPITOLUL 2</dc:title>
  <dc:creator>User</dc:creator>
  <cp:lastModifiedBy>admin2</cp:lastModifiedBy>
  <cp:revision>2</cp:revision>
  <dcterms:created xsi:type="dcterms:W3CDTF">2012-02-11T11:04:28Z</dcterms:created>
  <dcterms:modified xsi:type="dcterms:W3CDTF">2012-02-11T11:24:27Z</dcterms:modified>
</cp:coreProperties>
</file>